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53"/>
  </p:notesMasterIdLst>
  <p:sldIdLst>
    <p:sldId id="258" r:id="rId2"/>
    <p:sldId id="263" r:id="rId3"/>
    <p:sldId id="260" r:id="rId4"/>
    <p:sldId id="318" r:id="rId5"/>
    <p:sldId id="312" r:id="rId6"/>
    <p:sldId id="316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83" r:id="rId20"/>
    <p:sldId id="278" r:id="rId21"/>
    <p:sldId id="282" r:id="rId22"/>
    <p:sldId id="284" r:id="rId23"/>
    <p:sldId id="281" r:id="rId24"/>
    <p:sldId id="280" r:id="rId25"/>
    <p:sldId id="313" r:id="rId26"/>
    <p:sldId id="272" r:id="rId27"/>
    <p:sldId id="298" r:id="rId28"/>
    <p:sldId id="299" r:id="rId29"/>
    <p:sldId id="285" r:id="rId30"/>
    <p:sldId id="286" r:id="rId31"/>
    <p:sldId id="287" r:id="rId32"/>
    <p:sldId id="311" r:id="rId33"/>
    <p:sldId id="288" r:id="rId34"/>
    <p:sldId id="293" r:id="rId35"/>
    <p:sldId id="314" r:id="rId36"/>
    <p:sldId id="292" r:id="rId37"/>
    <p:sldId id="300" r:id="rId38"/>
    <p:sldId id="301" r:id="rId39"/>
    <p:sldId id="295" r:id="rId40"/>
    <p:sldId id="302" r:id="rId41"/>
    <p:sldId id="315" r:id="rId42"/>
    <p:sldId id="310" r:id="rId43"/>
    <p:sldId id="296" r:id="rId44"/>
    <p:sldId id="303" r:id="rId45"/>
    <p:sldId id="297" r:id="rId46"/>
    <p:sldId id="305" r:id="rId47"/>
    <p:sldId id="304" r:id="rId48"/>
    <p:sldId id="274" r:id="rId49"/>
    <p:sldId id="307" r:id="rId50"/>
    <p:sldId id="309" r:id="rId51"/>
    <p:sldId id="31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2133" autoAdjust="0"/>
  </p:normalViewPr>
  <p:slideViewPr>
    <p:cSldViewPr snapToGrid="0">
      <p:cViewPr varScale="1">
        <p:scale>
          <a:sx n="105" d="100"/>
          <a:sy n="105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50D479B-A495-CE43-8277-249256545D5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 GIS for Geoscientists- Session 1 - GIS Fundamentals  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JP23T5J9RA36WzCg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JP23T5J9RA36WzCg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3</a:t>
            </a:r>
            <a:r>
              <a:rPr lang="en-US" sz="1600" baseline="30000" dirty="0">
                <a:solidFill>
                  <a:srgbClr val="BFBFBF"/>
                </a:solidFill>
              </a:rPr>
              <a:t>rd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course….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</a:t>
            </a:r>
            <a:r>
              <a:rPr lang="en-US" sz="1800" dirty="0" err="1"/>
              <a:t>ArcMetals</a:t>
            </a:r>
            <a:r>
              <a:rPr lang="en-US" sz="1800" dirty="0"/>
              <a:t> Global Arc Chemistry Database. Preprint is out!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Geospatial industry targeted as a key area of growth by UK government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03" y="3848099"/>
            <a:ext cx="4580757" cy="2917826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3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A64DCB-B6F1-E54B-87A2-4CABE4A8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27" y="365760"/>
            <a:ext cx="3470665" cy="341816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C79B94-87DA-BA44-A9E0-B8AD5D7B2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00" y="5509800"/>
            <a:ext cx="3912149" cy="12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models and seismic focal mechanisms with known geology + chemistry</a:t>
            </a:r>
          </a:p>
          <a:p>
            <a:r>
              <a:rPr lang="en-US" dirty="0"/>
              <a:t>Public Policy, Infrastructure, Conservation, COVID Tracking, App Usage….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79380"/>
            <a:ext cx="9692640" cy="1325562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ArcMetals</a:t>
            </a:r>
            <a:r>
              <a:rPr lang="en-US" dirty="0"/>
              <a:t> Database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Credit goes to Cat Crotty and the McGill SEG for helping me develop this course originally.</a:t>
            </a:r>
          </a:p>
          <a:p>
            <a:r>
              <a:rPr lang="en-US" dirty="0"/>
              <a:t>Special thanks to Alex Copley for seeking me out, and putting together the logistics for these lectures.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54" y="2876612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62" y="2791736"/>
            <a:ext cx="1908510" cy="192305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EF274A0-D3CC-1C4A-AC44-488ED629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75" y="2923174"/>
            <a:ext cx="1384184" cy="17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30EEBDA-1B28-4A16-91BC-E53FB5EB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/>
          <a:lstStyle/>
          <a:p>
            <a:r>
              <a:rPr lang="en-US" dirty="0"/>
              <a:t>Johns Hopkins University GIS Dashboard</a:t>
            </a:r>
          </a:p>
        </p:txBody>
      </p:sp>
      <p:pic>
        <p:nvPicPr>
          <p:cNvPr id="12" name="Content Placeholder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2A87EA-BD0D-A944-9BF5-A7C44E6DB9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0" y="80038"/>
            <a:ext cx="11292840" cy="4968846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D8094B-1879-435E-B840-60E686F75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036FFCD-F37D-F943-A9DF-1F71A2D1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A88BF3D-FD8B-D047-88B6-D6E1BE2B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4612036-7795-4347-AEDE-93DC5660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AC89-E2AC-8643-BD29-145C939E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67129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6250"/>
            <a:ext cx="859536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</a:t>
            </a:r>
          </a:p>
          <a:p>
            <a:r>
              <a:rPr lang="en-US" dirty="0"/>
              <a:t>Thursday November 5</a:t>
            </a:r>
            <a:r>
              <a:rPr lang="en-US" baseline="30000" dirty="0"/>
              <a:t>th</a:t>
            </a:r>
            <a:r>
              <a:rPr lang="en-US" dirty="0"/>
              <a:t>: Session 2 – Beginner GIS Exercises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Guagua Pichincha Hazard Assessment</a:t>
            </a:r>
          </a:p>
          <a:p>
            <a:r>
              <a:rPr lang="en-US" dirty="0"/>
              <a:t>Tuesday November 10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Geoprocessing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Thursday November 12</a:t>
            </a:r>
            <a:r>
              <a:rPr lang="en-US" baseline="30000" dirty="0"/>
              <a:t>th</a:t>
            </a:r>
            <a:r>
              <a:rPr lang="en-US" dirty="0"/>
              <a:t>: Advanced GIS Exercises (Work in Progress)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Hidden Figure–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68" y="1801811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F98-41F8-4845-AC11-F9F31586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3DA2C5A-281B-2149-83BA-610A662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52" y="8212"/>
            <a:ext cx="6358128" cy="6849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936-51A2-1143-86A8-14D6B5D4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B2FB8-905E-6A45-8885-61C5A82F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305C0-6D48-314B-B04A-DB41D4B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</a:t>
            </a:r>
            <a:r>
              <a:rPr lang="en-US" i="1" dirty="0"/>
              <a:t>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4760114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CE97-B06C-4A44-814B-623A771A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Post-Lecture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920-9483-6648-AE26-F8FE752A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this lecture, please follow this link to provide me with some feedback on my teaching style: </a:t>
            </a:r>
            <a:r>
              <a:rPr lang="en-US" dirty="0">
                <a:hlinkClick r:id="rId2"/>
              </a:rPr>
              <a:t>https://forms.gle/JP23T5J9RA36WzCg6</a:t>
            </a:r>
            <a:endParaRPr lang="en-US" dirty="0"/>
          </a:p>
          <a:p>
            <a:r>
              <a:rPr lang="en-US" dirty="0"/>
              <a:t>I want to improve as an instructor, and your feedback will be sued to improve future teaching practice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308B-281B-C743-A819-893EA420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C208F-3748-A44E-9AB3-705B9E87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C0F09-50A5-404C-9EC2-B4E1DA2C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28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724C-FA09-1F49-96E7-18AB308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947CD-3A9B-CE46-9F94-9EEBB413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B150-88AD-F548-B617-4A8025E8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7754-69E8-CA4D-868D-627832C3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32B7FB-3488-2848-A4B6-08A2246A61A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Aesthetic choices when presenting your work are scientific decisions. Also a form of data!</a:t>
            </a:r>
          </a:p>
          <a:p>
            <a:pPr lvl="1"/>
            <a:r>
              <a:rPr lang="en-US" dirty="0"/>
              <a:t>Color scheme</a:t>
            </a:r>
          </a:p>
          <a:p>
            <a:pPr lvl="1"/>
            <a:r>
              <a:rPr lang="en-US" dirty="0"/>
              <a:t>Scales</a:t>
            </a:r>
          </a:p>
          <a:p>
            <a:pPr lvl="1"/>
            <a:r>
              <a:rPr lang="en-US" dirty="0"/>
              <a:t>What you chose to show vs. what you didn’t</a:t>
            </a:r>
          </a:p>
          <a:p>
            <a:r>
              <a:rPr lang="en-US" sz="2400" dirty="0"/>
              <a:t>How much detail do you give your reader?</a:t>
            </a:r>
          </a:p>
          <a:p>
            <a:r>
              <a:rPr lang="en-US" sz="2400" dirty="0"/>
              <a:t>What kind of message are you sending your audience?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68262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C1A17-3CFE-5C48-A3AC-D0B7C37850F8}"/>
              </a:ext>
            </a:extLst>
          </p:cNvPr>
          <p:cNvSpPr txBox="1">
            <a:spLocks/>
          </p:cNvSpPr>
          <p:nvPr/>
        </p:nvSpPr>
        <p:spPr>
          <a:xfrm>
            <a:off x="6437869" y="1334530"/>
            <a:ext cx="4452977" cy="64378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“Not only is it easy to lie with maps, it’s essential. To portray meaningful relationships for a complex, three-dimensional world on a flat sheet of paper or a screen, a map must distort reality.” – M. </a:t>
            </a:r>
            <a:r>
              <a:rPr lang="en-US" sz="2400" dirty="0" err="1"/>
              <a:t>Monmonier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Need to ask yourself: </a:t>
            </a:r>
            <a:r>
              <a:rPr lang="en-US" sz="2400" b="1" dirty="0"/>
              <a:t>How am I distorting reality when making this map?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Design is as important as the data–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602-A0D0-6E41-80C0-9547F907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7B09-3B2B-A644-AAD5-C77C036B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Make sure QGIS in installed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If you have any problems, contact me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Download latest version of the QGIS Live Demo Guide (on Moodle)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Try importing some of the data on the GitHub (found under ‘</a:t>
            </a:r>
            <a:r>
              <a:rPr lang="en-US" dirty="0" err="1"/>
              <a:t>qgis</a:t>
            </a:r>
            <a:r>
              <a:rPr lang="en-US" dirty="0"/>
              <a:t>’ folder).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You can find instructions on the basics of QGIS in the guide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Complete the Lecture 1 Feedback form: </a:t>
            </a:r>
            <a:r>
              <a:rPr lang="en-US" dirty="0">
                <a:hlinkClick r:id="rId2"/>
              </a:rPr>
              <a:t>https://forms.gle/JP23T5J9RA36WzCg6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6872-0D2D-0542-BB3B-6DEA8CD6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7836-7071-A542-8850-0FCA008F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DD6EE-6BF4-2340-8213-BE1AADCF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0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3BB653-1A1B-1842-A902-E2191F8C4970}"/>
              </a:ext>
            </a:extLst>
          </p:cNvPr>
          <p:cNvSpPr txBox="1">
            <a:spLocks/>
          </p:cNvSpPr>
          <p:nvPr/>
        </p:nvSpPr>
        <p:spPr>
          <a:xfrm rot="20207405">
            <a:off x="2249751" y="2766220"/>
            <a:ext cx="6686286" cy="1325562"/>
          </a:xfrm>
          <a:prstGeom prst="rect">
            <a:avLst/>
          </a:prstGeom>
          <a:solidFill>
            <a:srgbClr val="FEFCFF">
              <a:alpha val="76863"/>
            </a:srgbClr>
          </a:solidFill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will be able to make this map!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3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studies? My future career?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past courses: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What do I need to know about GIS for my job?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3923</Words>
  <Application>Microsoft Macintosh PowerPoint</Application>
  <PresentationFormat>Widescreen</PresentationFormat>
  <Paragraphs>433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Candara</vt:lpstr>
      <vt:lpstr>Century Schoolbook</vt:lpstr>
      <vt:lpstr>Wingdings</vt:lpstr>
      <vt:lpstr>Wingdings 2</vt:lpstr>
      <vt:lpstr>View</vt:lpstr>
      <vt:lpstr>GIS for Geoscientists Session 1: Why GIS?</vt:lpstr>
      <vt:lpstr>Acknowledgements  </vt:lpstr>
      <vt:lpstr> Course Structure </vt:lpstr>
      <vt:lpstr>Post-Lecture Feedback</vt:lpstr>
      <vt:lpstr>PowerPoint Presentation</vt:lpstr>
      <vt:lpstr>PowerPoint Presentation</vt:lpstr>
      <vt:lpstr>Outline of Today’s Session    </vt:lpstr>
      <vt:lpstr>Objectives   </vt:lpstr>
      <vt:lpstr>Questions you may have going into this course:</vt:lpstr>
      <vt:lpstr>My goals over the next two weeks</vt:lpstr>
      <vt:lpstr>If you take nothing else away from this course….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ArcMetals Database</vt:lpstr>
      <vt:lpstr>Making Data Reusable</vt:lpstr>
      <vt:lpstr>Example: Stratigraphy of the Deccan Traps</vt:lpstr>
      <vt:lpstr>Example: Stratigraphy of the Deccan Traps</vt:lpstr>
      <vt:lpstr>Story Telling + Communication</vt:lpstr>
      <vt:lpstr>Johns Hopkins University GIS Dashboard</vt:lpstr>
      <vt:lpstr>PowerPoint Presentation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A Hidden Figure– Glady West</vt:lpstr>
      <vt:lpstr>Coordinates &amp; Projections</vt:lpstr>
      <vt:lpstr>www.thetruesizeof.com</vt:lpstr>
      <vt:lpstr>PowerPoint Presentation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PowerPoint Presentation</vt:lpstr>
      <vt:lpstr>Layout + Design</vt:lpstr>
      <vt:lpstr>Law 5 : Design is as important as the data–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  <vt:lpstr>For Next Time…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2</cp:revision>
  <dcterms:created xsi:type="dcterms:W3CDTF">2020-11-01T20:50:12Z</dcterms:created>
  <dcterms:modified xsi:type="dcterms:W3CDTF">2021-10-26T10:32:00Z</dcterms:modified>
</cp:coreProperties>
</file>